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96" y="-6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19-11-20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19-11-20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9662" y="2798454"/>
            <a:ext cx="39903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5866"/>
                </a:solidFill>
              </a:rPr>
              <a:t>Titre</a:t>
            </a:r>
            <a:r>
              <a:rPr lang="en-US" sz="2800" b="1" dirty="0" smtClean="0">
                <a:solidFill>
                  <a:srgbClr val="005866"/>
                </a:solidFill>
              </a:rPr>
              <a:t> </a:t>
            </a:r>
            <a:r>
              <a:rPr lang="en-US" sz="2800" b="1" dirty="0" err="1" smtClean="0">
                <a:solidFill>
                  <a:srgbClr val="005866"/>
                </a:solidFill>
              </a:rPr>
              <a:t>lorem</a:t>
            </a:r>
            <a:r>
              <a:rPr lang="en-US" sz="2800" b="1" dirty="0" smtClean="0">
                <a:solidFill>
                  <a:srgbClr val="005866"/>
                </a:solidFill>
              </a:rPr>
              <a:t> </a:t>
            </a:r>
            <a:r>
              <a:rPr lang="en-US" sz="2800" b="1" dirty="0" err="1" smtClean="0">
                <a:solidFill>
                  <a:srgbClr val="005866"/>
                </a:solidFill>
              </a:rPr>
              <a:t>ipsum</a:t>
            </a:r>
            <a:endParaRPr lang="en-US" sz="2800" b="1" dirty="0">
              <a:solidFill>
                <a:srgbClr val="005866"/>
              </a:solidFill>
            </a:endParaRPr>
          </a:p>
          <a:p>
            <a:r>
              <a:rPr lang="en-US" sz="1600" dirty="0" smtClean="0">
                <a:solidFill>
                  <a:srgbClr val="005866"/>
                </a:solidFill>
              </a:rPr>
              <a:t>Sous-</a:t>
            </a:r>
            <a:r>
              <a:rPr lang="en-US" sz="1600" dirty="0" err="1" smtClean="0">
                <a:solidFill>
                  <a:srgbClr val="005866"/>
                </a:solidFill>
              </a:rPr>
              <a:t>titre</a:t>
            </a:r>
            <a:endParaRPr lang="en-US" sz="1600" dirty="0" smtClean="0">
              <a:solidFill>
                <a:srgbClr val="005866"/>
              </a:solidFill>
            </a:endParaRPr>
          </a:p>
          <a:p>
            <a:endParaRPr lang="en-US" dirty="0"/>
          </a:p>
          <a:p>
            <a:r>
              <a:rPr lang="en-US" sz="1000" dirty="0" smtClean="0"/>
              <a:t>date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28623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6543" y="1790430"/>
            <a:ext cx="7468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Section 1</a:t>
            </a:r>
          </a:p>
          <a:p>
            <a:pPr algn="ctr"/>
            <a:endParaRPr lang="en-US" sz="1200" dirty="0">
              <a:solidFill>
                <a:srgbClr val="FFFF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FF"/>
                </a:solidFill>
              </a:rPr>
              <a:t>TITRE DE LA SECTION 1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5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617" y="277132"/>
            <a:ext cx="2197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FF"/>
                </a:solidFill>
              </a:rPr>
              <a:t>Section 1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656" y="1142152"/>
            <a:ext cx="6585885" cy="304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b="1" dirty="0" err="1" smtClean="0">
                <a:solidFill>
                  <a:srgbClr val="005866"/>
                </a:solidFill>
              </a:rPr>
              <a:t>Lorem</a:t>
            </a:r>
            <a:r>
              <a:rPr lang="en-US" sz="1600" b="1" dirty="0" smtClean="0">
                <a:solidFill>
                  <a:srgbClr val="005866"/>
                </a:solidFill>
              </a:rPr>
              <a:t> </a:t>
            </a:r>
            <a:r>
              <a:rPr lang="en-US" sz="1600" b="1" dirty="0" err="1" smtClean="0">
                <a:solidFill>
                  <a:srgbClr val="005866"/>
                </a:solidFill>
              </a:rPr>
              <a:t>ipsum</a:t>
            </a:r>
            <a:endParaRPr lang="en-US" sz="1600" b="1" dirty="0" smtClean="0">
              <a:solidFill>
                <a:srgbClr val="005866"/>
              </a:solidFill>
            </a:endParaRPr>
          </a:p>
          <a:p>
            <a:pPr>
              <a:lnSpc>
                <a:spcPct val="130000"/>
              </a:lnSpc>
            </a:pPr>
            <a:endParaRPr lang="en-US" sz="1200" dirty="0" smtClean="0"/>
          </a:p>
          <a:p>
            <a:pPr>
              <a:lnSpc>
                <a:spcPct val="130000"/>
              </a:lnSpc>
            </a:pPr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Integer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luctus</a:t>
            </a:r>
            <a:r>
              <a:rPr lang="en-US" sz="1200" dirty="0"/>
              <a:t> </a:t>
            </a:r>
            <a:r>
              <a:rPr lang="en-US" sz="1200" dirty="0" err="1"/>
              <a:t>neque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tristique</a:t>
            </a:r>
            <a:r>
              <a:rPr lang="en-US" sz="1200" dirty="0"/>
              <a:t> quam. Maecenas sit </a:t>
            </a:r>
            <a:r>
              <a:rPr lang="en-US" sz="1200" dirty="0" err="1"/>
              <a:t>amet</a:t>
            </a:r>
            <a:r>
              <a:rPr lang="en-US" sz="1200" dirty="0"/>
              <a:t> </a:t>
            </a:r>
            <a:r>
              <a:rPr lang="en-US" sz="1200" dirty="0" err="1"/>
              <a:t>ultricies</a:t>
            </a:r>
            <a:r>
              <a:rPr lang="en-US" sz="1200" dirty="0"/>
              <a:t> </a:t>
            </a:r>
            <a:r>
              <a:rPr lang="en-US" sz="1200" dirty="0" err="1"/>
              <a:t>metus</a:t>
            </a:r>
            <a:r>
              <a:rPr lang="en-US" sz="1200" dirty="0"/>
              <a:t>. </a:t>
            </a:r>
            <a:r>
              <a:rPr lang="en-US" sz="1200" dirty="0" err="1"/>
              <a:t>Curabitur</a:t>
            </a:r>
            <a:r>
              <a:rPr lang="en-US" sz="1200" dirty="0"/>
              <a:t> </a:t>
            </a:r>
            <a:r>
              <a:rPr lang="en-US" sz="1200" dirty="0" err="1"/>
              <a:t>pretium</a:t>
            </a:r>
            <a:r>
              <a:rPr lang="en-US" sz="1200" dirty="0"/>
              <a:t> nisi ac </a:t>
            </a:r>
            <a:r>
              <a:rPr lang="en-US" sz="1200" dirty="0" err="1"/>
              <a:t>mauris</a:t>
            </a:r>
            <a:r>
              <a:rPr lang="en-US" sz="1200" dirty="0"/>
              <a:t> </a:t>
            </a:r>
            <a:r>
              <a:rPr lang="en-US" sz="1200" dirty="0" err="1"/>
              <a:t>congue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vestibulum</a:t>
            </a:r>
            <a:r>
              <a:rPr lang="en-US" sz="1200" dirty="0"/>
              <a:t> </a:t>
            </a:r>
            <a:r>
              <a:rPr lang="en-US" sz="1200" dirty="0" err="1"/>
              <a:t>nulla</a:t>
            </a:r>
            <a:r>
              <a:rPr lang="en-US" sz="1200" dirty="0"/>
              <a:t> </a:t>
            </a:r>
            <a:r>
              <a:rPr lang="en-US" sz="1200" dirty="0" err="1"/>
              <a:t>faucibus</a:t>
            </a:r>
            <a:r>
              <a:rPr lang="en-US" sz="1200" dirty="0"/>
              <a:t>. </a:t>
            </a:r>
            <a:r>
              <a:rPr lang="en-US" sz="1200" dirty="0" err="1"/>
              <a:t>Ut</a:t>
            </a:r>
            <a:r>
              <a:rPr lang="en-US" sz="1200" dirty="0"/>
              <a:t> id </a:t>
            </a:r>
            <a:r>
              <a:rPr lang="en-US" sz="1200" dirty="0" err="1"/>
              <a:t>ornare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, id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tortor</a:t>
            </a:r>
            <a:r>
              <a:rPr lang="en-US" sz="1200" dirty="0"/>
              <a:t>. </a:t>
            </a:r>
            <a:r>
              <a:rPr lang="en-US" sz="1200" dirty="0" err="1"/>
              <a:t>Phasellus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 </a:t>
            </a:r>
            <a:r>
              <a:rPr lang="en-US" sz="1200" dirty="0" err="1"/>
              <a:t>erat</a:t>
            </a:r>
            <a:r>
              <a:rPr lang="en-US" sz="1200" dirty="0"/>
              <a:t>, </a:t>
            </a:r>
            <a:r>
              <a:rPr lang="en-US" sz="1200" dirty="0" err="1"/>
              <a:t>faucibus</a:t>
            </a:r>
            <a:r>
              <a:rPr lang="en-US" sz="1200" dirty="0"/>
              <a:t> non </a:t>
            </a:r>
            <a:r>
              <a:rPr lang="en-US" sz="1200" dirty="0" err="1"/>
              <a:t>sodales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, </a:t>
            </a:r>
            <a:r>
              <a:rPr lang="en-US" sz="1200" dirty="0" err="1"/>
              <a:t>pharetra</a:t>
            </a:r>
            <a:r>
              <a:rPr lang="en-US" sz="1200" dirty="0"/>
              <a:t> in ligula. </a:t>
            </a:r>
            <a:r>
              <a:rPr lang="en-US" sz="1200" dirty="0" err="1"/>
              <a:t>Praesent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ex, </a:t>
            </a:r>
            <a:r>
              <a:rPr lang="en-US" sz="1200" dirty="0" err="1"/>
              <a:t>dapibus</a:t>
            </a:r>
            <a:r>
              <a:rPr lang="en-US" sz="1200" dirty="0"/>
              <a:t> a </a:t>
            </a:r>
            <a:r>
              <a:rPr lang="en-US" sz="1200" dirty="0" err="1"/>
              <a:t>vestibulum</a:t>
            </a:r>
            <a:r>
              <a:rPr lang="en-US" sz="1200" dirty="0"/>
              <a:t> id, </a:t>
            </a:r>
            <a:r>
              <a:rPr lang="en-US" sz="1200" dirty="0" err="1"/>
              <a:t>dapibus</a:t>
            </a:r>
            <a:r>
              <a:rPr lang="en-US" sz="1200" dirty="0"/>
              <a:t> </a:t>
            </a:r>
            <a:r>
              <a:rPr lang="en-US" sz="1200" dirty="0" err="1"/>
              <a:t>tincidunt</a:t>
            </a:r>
            <a:r>
              <a:rPr lang="en-US" sz="1200" dirty="0"/>
              <a:t> nisi. </a:t>
            </a:r>
            <a:r>
              <a:rPr lang="en-US" sz="1200" dirty="0" err="1"/>
              <a:t>Donec</a:t>
            </a:r>
            <a:r>
              <a:rPr lang="en-US" sz="1200" dirty="0"/>
              <a:t> </a:t>
            </a:r>
            <a:r>
              <a:rPr lang="en-US" sz="1200" dirty="0" err="1"/>
              <a:t>vel</a:t>
            </a:r>
            <a:r>
              <a:rPr lang="en-US" sz="1200" dirty="0"/>
              <a:t> </a:t>
            </a:r>
            <a:r>
              <a:rPr lang="en-US" sz="1200" dirty="0" err="1"/>
              <a:t>nibh</a:t>
            </a:r>
            <a:r>
              <a:rPr lang="en-US" sz="1200" dirty="0"/>
              <a:t> </a:t>
            </a:r>
            <a:r>
              <a:rPr lang="en-US" sz="1200" dirty="0" err="1"/>
              <a:t>arcu</a:t>
            </a:r>
            <a:r>
              <a:rPr lang="en-US" sz="1200" dirty="0"/>
              <a:t>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 err="1"/>
              <a:t>Phasellus</a:t>
            </a:r>
            <a:r>
              <a:rPr lang="en-US" sz="1200" dirty="0"/>
              <a:t> non </a:t>
            </a:r>
            <a:r>
              <a:rPr lang="en-US" sz="1200" dirty="0" err="1"/>
              <a:t>purus</a:t>
            </a:r>
            <a:r>
              <a:rPr lang="en-US" sz="1200" dirty="0"/>
              <a:t> </a:t>
            </a:r>
            <a:r>
              <a:rPr lang="en-US" sz="1200" dirty="0" err="1"/>
              <a:t>aliquam</a:t>
            </a:r>
            <a:r>
              <a:rPr lang="en-US" sz="1200" dirty="0"/>
              <a:t>, </a:t>
            </a:r>
            <a:r>
              <a:rPr lang="en-US" sz="1200" dirty="0" err="1"/>
              <a:t>maximus</a:t>
            </a:r>
            <a:r>
              <a:rPr lang="en-US" sz="1200" dirty="0"/>
              <a:t> </a:t>
            </a:r>
            <a:r>
              <a:rPr lang="en-US" sz="1200" dirty="0" err="1"/>
              <a:t>tellus</a:t>
            </a:r>
            <a:r>
              <a:rPr lang="en-US" sz="1200" dirty="0"/>
              <a:t> in, </a:t>
            </a:r>
            <a:r>
              <a:rPr lang="en-US" sz="1200" dirty="0" err="1"/>
              <a:t>gravida</a:t>
            </a:r>
            <a:r>
              <a:rPr lang="en-US" sz="1200" dirty="0"/>
              <a:t> mi. </a:t>
            </a:r>
            <a:r>
              <a:rPr lang="en-US" sz="1200" dirty="0" err="1"/>
              <a:t>Aliquam</a:t>
            </a:r>
            <a:r>
              <a:rPr lang="en-US" sz="1200" dirty="0"/>
              <a:t> id </a:t>
            </a:r>
            <a:r>
              <a:rPr lang="en-US" sz="1200" dirty="0" err="1"/>
              <a:t>aliquet</a:t>
            </a:r>
            <a:r>
              <a:rPr lang="en-US" sz="1200" dirty="0"/>
              <a:t> </a:t>
            </a:r>
            <a:r>
              <a:rPr lang="en-US" sz="1200" dirty="0" err="1"/>
              <a:t>ipsum</a:t>
            </a:r>
            <a:r>
              <a:rPr lang="en-US" sz="1200" dirty="0"/>
              <a:t>,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dui.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 </a:t>
            </a:r>
            <a:r>
              <a:rPr lang="en-US" sz="1200" dirty="0" err="1"/>
              <a:t>pulvinar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. Nam id </a:t>
            </a:r>
            <a:r>
              <a:rPr lang="en-US" sz="1200" dirty="0" err="1"/>
              <a:t>arcu</a:t>
            </a:r>
            <a:r>
              <a:rPr lang="en-US" sz="1200" dirty="0"/>
              <a:t> </a:t>
            </a:r>
            <a:r>
              <a:rPr lang="en-US" sz="1200" dirty="0" err="1"/>
              <a:t>ultrices</a:t>
            </a:r>
            <a:r>
              <a:rPr lang="en-US" sz="1200" dirty="0"/>
              <a:t>, </a:t>
            </a:r>
            <a:r>
              <a:rPr lang="en-US" sz="1200" dirty="0" err="1"/>
              <a:t>finibus</a:t>
            </a:r>
            <a:r>
              <a:rPr lang="en-US" sz="1200" dirty="0"/>
              <a:t> </a:t>
            </a:r>
            <a:r>
              <a:rPr lang="en-US" sz="1200" dirty="0" err="1"/>
              <a:t>nunc</a:t>
            </a:r>
            <a:r>
              <a:rPr lang="en-US" sz="1200" dirty="0"/>
              <a:t> </a:t>
            </a:r>
            <a:r>
              <a:rPr lang="en-US" sz="1200" dirty="0" err="1"/>
              <a:t>sed</a:t>
            </a:r>
            <a:r>
              <a:rPr lang="en-US" sz="1200" dirty="0"/>
              <a:t>, </a:t>
            </a:r>
            <a:r>
              <a:rPr lang="en-US" sz="1200" dirty="0" err="1"/>
              <a:t>eleifend</a:t>
            </a:r>
            <a:r>
              <a:rPr lang="en-US" sz="1200" dirty="0"/>
              <a:t> </a:t>
            </a:r>
            <a:r>
              <a:rPr lang="en-US" sz="1200" dirty="0" err="1"/>
              <a:t>justo</a:t>
            </a:r>
            <a:r>
              <a:rPr lang="en-US" sz="1200" dirty="0"/>
              <a:t>. In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mauris</a:t>
            </a:r>
            <a:r>
              <a:rPr lang="en-US" sz="1200" dirty="0"/>
              <a:t> non </a:t>
            </a:r>
            <a:r>
              <a:rPr lang="en-US" sz="1200" dirty="0" err="1"/>
              <a:t>cursus</a:t>
            </a:r>
            <a:r>
              <a:rPr lang="en-US" sz="1200" dirty="0"/>
              <a:t> </a:t>
            </a:r>
            <a:r>
              <a:rPr lang="en-US" sz="1200" dirty="0" err="1"/>
              <a:t>sollicitudin</a:t>
            </a:r>
            <a:r>
              <a:rPr lang="en-US" sz="1200" dirty="0"/>
              <a:t>.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facilisis</a:t>
            </a:r>
            <a:r>
              <a:rPr lang="en-US" sz="1200" dirty="0"/>
              <a:t> </a:t>
            </a:r>
            <a:r>
              <a:rPr lang="en-US" sz="1200" dirty="0" err="1"/>
              <a:t>sollicitudin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 non semper. Maecenas a </a:t>
            </a:r>
            <a:r>
              <a:rPr lang="en-US" sz="1200" dirty="0" err="1"/>
              <a:t>facilisis</a:t>
            </a:r>
            <a:r>
              <a:rPr lang="en-US" sz="1200" dirty="0"/>
              <a:t> sem. </a:t>
            </a:r>
          </a:p>
        </p:txBody>
      </p:sp>
    </p:spTree>
    <p:extLst>
      <p:ext uri="{BB962C8B-B14F-4D97-AF65-F5344CB8AC3E}">
        <p14:creationId xmlns:p14="http://schemas.microsoft.com/office/powerpoint/2010/main" val="244875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6543" y="1790430"/>
            <a:ext cx="7468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FFFF"/>
                </a:solidFill>
              </a:rPr>
              <a:t>Section 2</a:t>
            </a:r>
          </a:p>
          <a:p>
            <a:pPr algn="ctr"/>
            <a:endParaRPr lang="en-US" sz="1200" dirty="0">
              <a:solidFill>
                <a:srgbClr val="FFFF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FFFF"/>
                </a:solidFill>
              </a:rPr>
              <a:t>TITRE DE LA SECTION 2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82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617" y="277132"/>
            <a:ext cx="21978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FFF"/>
                </a:solidFill>
              </a:rPr>
              <a:t>Section 2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15656" y="1142152"/>
            <a:ext cx="6585885" cy="304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b="1" dirty="0" err="1" smtClean="0">
                <a:solidFill>
                  <a:srgbClr val="005866"/>
                </a:solidFill>
              </a:rPr>
              <a:t>Lorem</a:t>
            </a:r>
            <a:r>
              <a:rPr lang="en-US" sz="1600" b="1" dirty="0" smtClean="0">
                <a:solidFill>
                  <a:srgbClr val="005866"/>
                </a:solidFill>
              </a:rPr>
              <a:t> </a:t>
            </a:r>
            <a:r>
              <a:rPr lang="en-US" sz="1600" b="1" dirty="0" err="1" smtClean="0">
                <a:solidFill>
                  <a:srgbClr val="005866"/>
                </a:solidFill>
              </a:rPr>
              <a:t>ipsum</a:t>
            </a:r>
            <a:endParaRPr lang="en-US" sz="1600" b="1" dirty="0" smtClean="0">
              <a:solidFill>
                <a:srgbClr val="005866"/>
              </a:solidFill>
            </a:endParaRPr>
          </a:p>
          <a:p>
            <a:pPr>
              <a:lnSpc>
                <a:spcPct val="130000"/>
              </a:lnSpc>
            </a:pPr>
            <a:endParaRPr lang="en-US" sz="1200" dirty="0" smtClean="0"/>
          </a:p>
          <a:p>
            <a:pPr>
              <a:lnSpc>
                <a:spcPct val="130000"/>
              </a:lnSpc>
            </a:pPr>
            <a:r>
              <a:rPr lang="en-US" sz="1200" dirty="0" err="1" smtClean="0"/>
              <a:t>Lorem</a:t>
            </a:r>
            <a:r>
              <a:rPr lang="en-US" sz="1200" dirty="0" smtClean="0"/>
              <a:t> </a:t>
            </a:r>
            <a:r>
              <a:rPr lang="en-US" sz="1200" dirty="0" err="1"/>
              <a:t>ipsum</a:t>
            </a:r>
            <a:r>
              <a:rPr lang="en-US" sz="1200" dirty="0"/>
              <a:t> dolor sit </a:t>
            </a:r>
            <a:r>
              <a:rPr lang="en-US" sz="1200" dirty="0" err="1"/>
              <a:t>amet</a:t>
            </a:r>
            <a:r>
              <a:rPr lang="en-US" sz="1200" dirty="0"/>
              <a:t>, </a:t>
            </a:r>
            <a:r>
              <a:rPr lang="en-US" sz="1200" dirty="0" err="1"/>
              <a:t>consectetur</a:t>
            </a:r>
            <a:r>
              <a:rPr lang="en-US" sz="1200" dirty="0"/>
              <a:t> </a:t>
            </a:r>
            <a:r>
              <a:rPr lang="en-US" sz="1200" dirty="0" err="1"/>
              <a:t>adipiscing</a:t>
            </a:r>
            <a:r>
              <a:rPr lang="en-US" sz="1200" dirty="0"/>
              <a:t> </a:t>
            </a:r>
            <a:r>
              <a:rPr lang="en-US" sz="1200" dirty="0" err="1"/>
              <a:t>elit</a:t>
            </a:r>
            <a:r>
              <a:rPr lang="en-US" sz="1200" dirty="0"/>
              <a:t>. Integer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luctus</a:t>
            </a:r>
            <a:r>
              <a:rPr lang="en-US" sz="1200" dirty="0"/>
              <a:t> </a:t>
            </a:r>
            <a:r>
              <a:rPr lang="en-US" sz="1200" dirty="0" err="1"/>
              <a:t>neque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tristique</a:t>
            </a:r>
            <a:r>
              <a:rPr lang="en-US" sz="1200" dirty="0"/>
              <a:t> quam. Maecenas sit </a:t>
            </a:r>
            <a:r>
              <a:rPr lang="en-US" sz="1200" dirty="0" err="1"/>
              <a:t>amet</a:t>
            </a:r>
            <a:r>
              <a:rPr lang="en-US" sz="1200" dirty="0"/>
              <a:t> </a:t>
            </a:r>
            <a:r>
              <a:rPr lang="en-US" sz="1200" dirty="0" err="1"/>
              <a:t>ultricies</a:t>
            </a:r>
            <a:r>
              <a:rPr lang="en-US" sz="1200" dirty="0"/>
              <a:t> </a:t>
            </a:r>
            <a:r>
              <a:rPr lang="en-US" sz="1200" dirty="0" err="1"/>
              <a:t>metus</a:t>
            </a:r>
            <a:r>
              <a:rPr lang="en-US" sz="1200" dirty="0"/>
              <a:t>. </a:t>
            </a:r>
            <a:r>
              <a:rPr lang="en-US" sz="1200" dirty="0" err="1"/>
              <a:t>Curabitur</a:t>
            </a:r>
            <a:r>
              <a:rPr lang="en-US" sz="1200" dirty="0"/>
              <a:t> </a:t>
            </a:r>
            <a:r>
              <a:rPr lang="en-US" sz="1200" dirty="0" err="1"/>
              <a:t>pretium</a:t>
            </a:r>
            <a:r>
              <a:rPr lang="en-US" sz="1200" dirty="0"/>
              <a:t> nisi ac </a:t>
            </a:r>
            <a:r>
              <a:rPr lang="en-US" sz="1200" dirty="0" err="1"/>
              <a:t>mauris</a:t>
            </a:r>
            <a:r>
              <a:rPr lang="en-US" sz="1200" dirty="0"/>
              <a:t> </a:t>
            </a:r>
            <a:r>
              <a:rPr lang="en-US" sz="1200" dirty="0" err="1"/>
              <a:t>congue</a:t>
            </a:r>
            <a:r>
              <a:rPr lang="en-US" sz="1200" dirty="0"/>
              <a:t>,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vestibulum</a:t>
            </a:r>
            <a:r>
              <a:rPr lang="en-US" sz="1200" dirty="0"/>
              <a:t> </a:t>
            </a:r>
            <a:r>
              <a:rPr lang="en-US" sz="1200" dirty="0" err="1"/>
              <a:t>nulla</a:t>
            </a:r>
            <a:r>
              <a:rPr lang="en-US" sz="1200" dirty="0"/>
              <a:t> </a:t>
            </a:r>
            <a:r>
              <a:rPr lang="en-US" sz="1200" dirty="0" err="1"/>
              <a:t>faucibus</a:t>
            </a:r>
            <a:r>
              <a:rPr lang="en-US" sz="1200" dirty="0"/>
              <a:t>. </a:t>
            </a:r>
            <a:r>
              <a:rPr lang="en-US" sz="1200" dirty="0" err="1"/>
              <a:t>Ut</a:t>
            </a:r>
            <a:r>
              <a:rPr lang="en-US" sz="1200" dirty="0"/>
              <a:t> id </a:t>
            </a:r>
            <a:r>
              <a:rPr lang="en-US" sz="1200" dirty="0" err="1"/>
              <a:t>ornare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, id </a:t>
            </a:r>
            <a:r>
              <a:rPr lang="en-US" sz="1200" dirty="0" err="1"/>
              <a:t>malesuada</a:t>
            </a:r>
            <a:r>
              <a:rPr lang="en-US" sz="1200" dirty="0"/>
              <a:t> </a:t>
            </a:r>
            <a:r>
              <a:rPr lang="en-US" sz="1200" dirty="0" err="1"/>
              <a:t>tortor</a:t>
            </a:r>
            <a:r>
              <a:rPr lang="en-US" sz="1200" dirty="0"/>
              <a:t>. </a:t>
            </a:r>
            <a:r>
              <a:rPr lang="en-US" sz="1200" dirty="0" err="1"/>
              <a:t>Phasellus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 </a:t>
            </a:r>
            <a:r>
              <a:rPr lang="en-US" sz="1200" dirty="0" err="1"/>
              <a:t>erat</a:t>
            </a:r>
            <a:r>
              <a:rPr lang="en-US" sz="1200" dirty="0"/>
              <a:t>, </a:t>
            </a:r>
            <a:r>
              <a:rPr lang="en-US" sz="1200" dirty="0" err="1"/>
              <a:t>faucibus</a:t>
            </a:r>
            <a:r>
              <a:rPr lang="en-US" sz="1200" dirty="0"/>
              <a:t> non </a:t>
            </a:r>
            <a:r>
              <a:rPr lang="en-US" sz="1200" dirty="0" err="1"/>
              <a:t>sodales</a:t>
            </a:r>
            <a:r>
              <a:rPr lang="en-US" sz="1200" dirty="0"/>
              <a:t> </a:t>
            </a:r>
            <a:r>
              <a:rPr lang="en-US" sz="1200" dirty="0" err="1"/>
              <a:t>nec</a:t>
            </a:r>
            <a:r>
              <a:rPr lang="en-US" sz="1200" dirty="0"/>
              <a:t>, </a:t>
            </a:r>
            <a:r>
              <a:rPr lang="en-US" sz="1200" dirty="0" err="1"/>
              <a:t>pharetra</a:t>
            </a:r>
            <a:r>
              <a:rPr lang="en-US" sz="1200" dirty="0"/>
              <a:t> in ligula. </a:t>
            </a:r>
            <a:r>
              <a:rPr lang="en-US" sz="1200" dirty="0" err="1"/>
              <a:t>Praesent</a:t>
            </a:r>
            <a:r>
              <a:rPr lang="en-US" sz="1200" dirty="0"/>
              <a:t> </a:t>
            </a:r>
            <a:r>
              <a:rPr lang="en-US" sz="1200" dirty="0" err="1"/>
              <a:t>est</a:t>
            </a:r>
            <a:r>
              <a:rPr lang="en-US" sz="1200" dirty="0"/>
              <a:t> ex, </a:t>
            </a:r>
            <a:r>
              <a:rPr lang="en-US" sz="1200" dirty="0" err="1"/>
              <a:t>dapibus</a:t>
            </a:r>
            <a:r>
              <a:rPr lang="en-US" sz="1200" dirty="0"/>
              <a:t> a </a:t>
            </a:r>
            <a:r>
              <a:rPr lang="en-US" sz="1200" dirty="0" err="1"/>
              <a:t>vestibulum</a:t>
            </a:r>
            <a:r>
              <a:rPr lang="en-US" sz="1200" dirty="0"/>
              <a:t> id, </a:t>
            </a:r>
            <a:r>
              <a:rPr lang="en-US" sz="1200" dirty="0" err="1"/>
              <a:t>dapibus</a:t>
            </a:r>
            <a:r>
              <a:rPr lang="en-US" sz="1200" dirty="0"/>
              <a:t> </a:t>
            </a:r>
            <a:r>
              <a:rPr lang="en-US" sz="1200" dirty="0" err="1"/>
              <a:t>tincidunt</a:t>
            </a:r>
            <a:r>
              <a:rPr lang="en-US" sz="1200" dirty="0"/>
              <a:t> nisi. </a:t>
            </a:r>
            <a:r>
              <a:rPr lang="en-US" sz="1200" dirty="0" err="1"/>
              <a:t>Donec</a:t>
            </a:r>
            <a:r>
              <a:rPr lang="en-US" sz="1200" dirty="0"/>
              <a:t> </a:t>
            </a:r>
            <a:r>
              <a:rPr lang="en-US" sz="1200" dirty="0" err="1"/>
              <a:t>vel</a:t>
            </a:r>
            <a:r>
              <a:rPr lang="en-US" sz="1200" dirty="0"/>
              <a:t> </a:t>
            </a:r>
            <a:r>
              <a:rPr lang="en-US" sz="1200" dirty="0" err="1"/>
              <a:t>nibh</a:t>
            </a:r>
            <a:r>
              <a:rPr lang="en-US" sz="1200" dirty="0"/>
              <a:t> </a:t>
            </a:r>
            <a:r>
              <a:rPr lang="en-US" sz="1200" dirty="0" err="1"/>
              <a:t>arcu</a:t>
            </a:r>
            <a:r>
              <a:rPr lang="en-US" sz="1200" dirty="0"/>
              <a:t>.</a:t>
            </a:r>
          </a:p>
          <a:p>
            <a:pPr>
              <a:lnSpc>
                <a:spcPct val="130000"/>
              </a:lnSpc>
            </a:pPr>
            <a:endParaRPr lang="en-US" sz="1200" dirty="0"/>
          </a:p>
          <a:p>
            <a:pPr>
              <a:lnSpc>
                <a:spcPct val="130000"/>
              </a:lnSpc>
            </a:pPr>
            <a:r>
              <a:rPr lang="en-US" sz="1200" dirty="0" err="1"/>
              <a:t>Phasellus</a:t>
            </a:r>
            <a:r>
              <a:rPr lang="en-US" sz="1200" dirty="0"/>
              <a:t> non </a:t>
            </a:r>
            <a:r>
              <a:rPr lang="en-US" sz="1200" dirty="0" err="1"/>
              <a:t>purus</a:t>
            </a:r>
            <a:r>
              <a:rPr lang="en-US" sz="1200" dirty="0"/>
              <a:t> </a:t>
            </a:r>
            <a:r>
              <a:rPr lang="en-US" sz="1200" dirty="0" err="1"/>
              <a:t>aliquam</a:t>
            </a:r>
            <a:r>
              <a:rPr lang="en-US" sz="1200" dirty="0"/>
              <a:t>, </a:t>
            </a:r>
            <a:r>
              <a:rPr lang="en-US" sz="1200" dirty="0" err="1"/>
              <a:t>maximus</a:t>
            </a:r>
            <a:r>
              <a:rPr lang="en-US" sz="1200" dirty="0"/>
              <a:t> </a:t>
            </a:r>
            <a:r>
              <a:rPr lang="en-US" sz="1200" dirty="0" err="1"/>
              <a:t>tellus</a:t>
            </a:r>
            <a:r>
              <a:rPr lang="en-US" sz="1200" dirty="0"/>
              <a:t> in, </a:t>
            </a:r>
            <a:r>
              <a:rPr lang="en-US" sz="1200" dirty="0" err="1"/>
              <a:t>gravida</a:t>
            </a:r>
            <a:r>
              <a:rPr lang="en-US" sz="1200" dirty="0"/>
              <a:t> mi. </a:t>
            </a:r>
            <a:r>
              <a:rPr lang="en-US" sz="1200" dirty="0" err="1"/>
              <a:t>Aliquam</a:t>
            </a:r>
            <a:r>
              <a:rPr lang="en-US" sz="1200" dirty="0"/>
              <a:t> id </a:t>
            </a:r>
            <a:r>
              <a:rPr lang="en-US" sz="1200" dirty="0" err="1"/>
              <a:t>aliquet</a:t>
            </a:r>
            <a:r>
              <a:rPr lang="en-US" sz="1200" dirty="0"/>
              <a:t> </a:t>
            </a:r>
            <a:r>
              <a:rPr lang="en-US" sz="1200" dirty="0" err="1"/>
              <a:t>ipsum</a:t>
            </a:r>
            <a:r>
              <a:rPr lang="en-US" sz="1200" dirty="0"/>
              <a:t>, </a:t>
            </a:r>
            <a:r>
              <a:rPr lang="en-US" sz="1200" dirty="0" err="1"/>
              <a:t>eu</a:t>
            </a:r>
            <a:r>
              <a:rPr lang="en-US" sz="1200" dirty="0"/>
              <a:t> </a:t>
            </a:r>
            <a:r>
              <a:rPr lang="en-US" sz="1200" dirty="0" err="1"/>
              <a:t>commodo</a:t>
            </a:r>
            <a:r>
              <a:rPr lang="en-US" sz="1200" dirty="0"/>
              <a:t> dui. </a:t>
            </a:r>
            <a:r>
              <a:rPr lang="en-US" sz="1200" dirty="0" err="1"/>
              <a:t>Pellentesque</a:t>
            </a:r>
            <a:r>
              <a:rPr lang="en-US" sz="1200" dirty="0"/>
              <a:t> </a:t>
            </a:r>
            <a:r>
              <a:rPr lang="en-US" sz="1200" dirty="0" err="1"/>
              <a:t>euismod</a:t>
            </a:r>
            <a:r>
              <a:rPr lang="en-US" sz="1200" dirty="0"/>
              <a:t> </a:t>
            </a:r>
            <a:r>
              <a:rPr lang="en-US" sz="1200" dirty="0" err="1"/>
              <a:t>pulvinar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. Nam id </a:t>
            </a:r>
            <a:r>
              <a:rPr lang="en-US" sz="1200" dirty="0" err="1"/>
              <a:t>arcu</a:t>
            </a:r>
            <a:r>
              <a:rPr lang="en-US" sz="1200" dirty="0"/>
              <a:t> </a:t>
            </a:r>
            <a:r>
              <a:rPr lang="en-US" sz="1200" dirty="0" err="1"/>
              <a:t>ultrices</a:t>
            </a:r>
            <a:r>
              <a:rPr lang="en-US" sz="1200" dirty="0"/>
              <a:t>, </a:t>
            </a:r>
            <a:r>
              <a:rPr lang="en-US" sz="1200" dirty="0" err="1"/>
              <a:t>finibus</a:t>
            </a:r>
            <a:r>
              <a:rPr lang="en-US" sz="1200" dirty="0"/>
              <a:t> </a:t>
            </a:r>
            <a:r>
              <a:rPr lang="en-US" sz="1200" dirty="0" err="1"/>
              <a:t>nunc</a:t>
            </a:r>
            <a:r>
              <a:rPr lang="en-US" sz="1200" dirty="0"/>
              <a:t> </a:t>
            </a:r>
            <a:r>
              <a:rPr lang="en-US" sz="1200" dirty="0" err="1"/>
              <a:t>sed</a:t>
            </a:r>
            <a:r>
              <a:rPr lang="en-US" sz="1200" dirty="0"/>
              <a:t>, </a:t>
            </a:r>
            <a:r>
              <a:rPr lang="en-US" sz="1200" dirty="0" err="1"/>
              <a:t>eleifend</a:t>
            </a:r>
            <a:r>
              <a:rPr lang="en-US" sz="1200" dirty="0"/>
              <a:t> </a:t>
            </a:r>
            <a:r>
              <a:rPr lang="en-US" sz="1200" dirty="0" err="1"/>
              <a:t>justo</a:t>
            </a:r>
            <a:r>
              <a:rPr lang="en-US" sz="1200" dirty="0"/>
              <a:t>. In </a:t>
            </a:r>
            <a:r>
              <a:rPr lang="en-US" sz="1200" dirty="0" err="1"/>
              <a:t>tempor</a:t>
            </a:r>
            <a:r>
              <a:rPr lang="en-US" sz="1200" dirty="0"/>
              <a:t> </a:t>
            </a:r>
            <a:r>
              <a:rPr lang="en-US" sz="1200" dirty="0" err="1"/>
              <a:t>mauris</a:t>
            </a:r>
            <a:r>
              <a:rPr lang="en-US" sz="1200" dirty="0"/>
              <a:t> non </a:t>
            </a:r>
            <a:r>
              <a:rPr lang="en-US" sz="1200" dirty="0" err="1"/>
              <a:t>cursus</a:t>
            </a:r>
            <a:r>
              <a:rPr lang="en-US" sz="1200" dirty="0"/>
              <a:t> </a:t>
            </a:r>
            <a:r>
              <a:rPr lang="en-US" sz="1200" dirty="0" err="1"/>
              <a:t>sollicitudin</a:t>
            </a:r>
            <a:r>
              <a:rPr lang="en-US" sz="1200" dirty="0"/>
              <a:t>. </a:t>
            </a:r>
            <a:r>
              <a:rPr lang="en-US" sz="1200" dirty="0" err="1"/>
              <a:t>Ut</a:t>
            </a:r>
            <a:r>
              <a:rPr lang="en-US" sz="1200" dirty="0"/>
              <a:t> </a:t>
            </a:r>
            <a:r>
              <a:rPr lang="en-US" sz="1200" dirty="0" err="1"/>
              <a:t>facilisis</a:t>
            </a:r>
            <a:r>
              <a:rPr lang="en-US" sz="1200" dirty="0"/>
              <a:t> </a:t>
            </a:r>
            <a:r>
              <a:rPr lang="en-US" sz="1200" dirty="0" err="1"/>
              <a:t>sollicitudin</a:t>
            </a:r>
            <a:r>
              <a:rPr lang="en-US" sz="1200" dirty="0"/>
              <a:t> </a:t>
            </a:r>
            <a:r>
              <a:rPr lang="en-US" sz="1200" dirty="0" err="1"/>
              <a:t>nisl</a:t>
            </a:r>
            <a:r>
              <a:rPr lang="en-US" sz="1200" dirty="0"/>
              <a:t> non semper. Maecenas a </a:t>
            </a:r>
            <a:r>
              <a:rPr lang="en-US" sz="1200" dirty="0" err="1"/>
              <a:t>facilisis</a:t>
            </a:r>
            <a:r>
              <a:rPr lang="en-US" sz="1200" dirty="0"/>
              <a:t> sem. </a:t>
            </a:r>
          </a:p>
        </p:txBody>
      </p:sp>
    </p:spTree>
    <p:extLst>
      <p:ext uri="{BB962C8B-B14F-4D97-AF65-F5344CB8AC3E}">
        <p14:creationId xmlns:p14="http://schemas.microsoft.com/office/powerpoint/2010/main" val="216791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161</TotalTime>
  <Words>297</Words>
  <Application>Microsoft Macintosh PowerPoint</Application>
  <PresentationFormat>On-screen Show (16:9)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Jin Chen</cp:lastModifiedBy>
  <cp:revision>41</cp:revision>
  <dcterms:created xsi:type="dcterms:W3CDTF">2010-04-12T23:12:02Z</dcterms:created>
  <dcterms:modified xsi:type="dcterms:W3CDTF">2019-11-20T21:36:49Z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